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950" r:id="rId2"/>
    <p:sldId id="1416" r:id="rId3"/>
    <p:sldId id="460" r:id="rId4"/>
    <p:sldId id="477" r:id="rId5"/>
    <p:sldId id="478" r:id="rId6"/>
    <p:sldId id="670" r:id="rId7"/>
    <p:sldId id="671" r:id="rId8"/>
    <p:sldId id="672" r:id="rId9"/>
    <p:sldId id="673" r:id="rId10"/>
    <p:sldId id="674" r:id="rId11"/>
    <p:sldId id="512" r:id="rId12"/>
    <p:sldId id="513" r:id="rId13"/>
    <p:sldId id="514" r:id="rId14"/>
    <p:sldId id="675" r:id="rId15"/>
    <p:sldId id="1439" r:id="rId16"/>
    <p:sldId id="1215" r:id="rId17"/>
    <p:sldId id="1216" r:id="rId18"/>
    <p:sldId id="1217" r:id="rId19"/>
    <p:sldId id="1218" r:id="rId20"/>
    <p:sldId id="1441" r:id="rId21"/>
    <p:sldId id="332" r:id="rId22"/>
    <p:sldId id="454" r:id="rId23"/>
    <p:sldId id="455" r:id="rId24"/>
    <p:sldId id="456" r:id="rId25"/>
    <p:sldId id="457" r:id="rId26"/>
    <p:sldId id="458" r:id="rId27"/>
    <p:sldId id="1226" r:id="rId28"/>
    <p:sldId id="954" r:id="rId29"/>
    <p:sldId id="1470" r:id="rId30"/>
    <p:sldId id="1471" r:id="rId31"/>
    <p:sldId id="1411" r:id="rId32"/>
    <p:sldId id="1408" r:id="rId33"/>
    <p:sldId id="1410" r:id="rId34"/>
    <p:sldId id="1281" r:id="rId35"/>
    <p:sldId id="1339" r:id="rId36"/>
    <p:sldId id="94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60"/>
            <p14:sldId id="477"/>
            <p14:sldId id="478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39"/>
            <p14:sldId id="1215"/>
            <p14:sldId id="1216"/>
            <p14:sldId id="1217"/>
            <p14:sldId id="1218"/>
            <p14:sldId id="1441"/>
            <p14:sldId id="332"/>
            <p14:sldId id="454"/>
            <p14:sldId id="455"/>
            <p14:sldId id="456"/>
            <p14:sldId id="457"/>
            <p14:sldId id="458"/>
            <p14:sldId id="1226"/>
            <p14:sldId id="954"/>
            <p14:sldId id="1470"/>
            <p14:sldId id="1471"/>
            <p14:sldId id="1411"/>
            <p14:sldId id="140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2" d="100"/>
          <a:sy n="92" d="100"/>
        </p:scale>
        <p:origin x="1878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29/12/2025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29/12/2025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93BE-AFA9-8245-4B78-40A7E968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8DCECCF1-54A0-71CA-4885-7677A51D4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196A-7EF9-203F-A60A-911735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2608"/>
            <a:ext cx="7632848" cy="53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E2D14-7766-19A3-7DF1-0A22D99D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8700"/>
            <a:ext cx="4399384" cy="54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5604</TotalTime>
  <Words>1010</Words>
  <Application>Microsoft Office PowerPoint</Application>
  <PresentationFormat>On-screen Show (4:3)</PresentationFormat>
  <Paragraphs>177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221</cp:revision>
  <dcterms:created xsi:type="dcterms:W3CDTF">2024-09-27T16:56:29Z</dcterms:created>
  <dcterms:modified xsi:type="dcterms:W3CDTF">2025-12-29T14:44:58Z</dcterms:modified>
</cp:coreProperties>
</file>